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6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4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8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24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48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02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19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6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8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5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D2B5E-AD66-4CB0-A2CF-5B6DF8D2984A}" type="datetimeFigureOut">
              <a:rPr lang="en-GB" smtClean="0"/>
              <a:t>16/06/2011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C994-4894-433A-A5DA-6BA15F3228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9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Decadal Scale Climate Information, Climate Risk Management &amp; Adaptation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25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Why?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Climate risk management is currently focused on timescales of &lt; 1 year and &gt; 20 years</a:t>
            </a:r>
          </a:p>
          <a:p>
            <a:r>
              <a:rPr lang="en-GB" sz="2800" dirty="0" smtClean="0"/>
              <a:t>Many </a:t>
            </a:r>
            <a:r>
              <a:rPr lang="en-GB" sz="2800" dirty="0"/>
              <a:t>policy, planning and investment decisions occur on timescales of 1-20 years</a:t>
            </a:r>
          </a:p>
          <a:p>
            <a:r>
              <a:rPr lang="en-GB" sz="2800" dirty="0"/>
              <a:t>Climate change is </a:t>
            </a:r>
            <a:r>
              <a:rPr lang="en-GB" sz="2800" dirty="0" smtClean="0"/>
              <a:t>accelerating – emerging risks and variability</a:t>
            </a:r>
            <a:endParaRPr lang="en-GB" sz="2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Need to merge adaptation and risk reduction on these “real world” time scales</a:t>
            </a:r>
            <a:endParaRPr lang="en-GB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240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Development of “seamless” climate forecasts and scenarios for 1 -&gt; 10 -&gt; 20 year timescales</a:t>
            </a:r>
          </a:p>
          <a:p>
            <a:r>
              <a:rPr lang="en-GB" dirty="0" smtClean="0"/>
              <a:t>Marrying of seasonal and climate change methods, tools and communities</a:t>
            </a:r>
          </a:p>
          <a:p>
            <a:r>
              <a:rPr lang="en-GB" dirty="0" smtClean="0"/>
              <a:t>Merging of data sources – observational, decadal predictions, centennial projections, downscaling</a:t>
            </a:r>
          </a:p>
          <a:p>
            <a:r>
              <a:rPr lang="en-GB" dirty="0" smtClean="0"/>
              <a:t>A focus of extreme events</a:t>
            </a:r>
          </a:p>
          <a:p>
            <a:r>
              <a:rPr lang="en-GB" dirty="0" smtClean="0"/>
              <a:t>Close integration with users in agriculture, water, food security, at multiple levels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38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</a:t>
            </a:r>
            <a:r>
              <a:rPr lang="en-GB" dirty="0"/>
              <a:t>R</a:t>
            </a:r>
            <a:r>
              <a:rPr lang="en-GB" dirty="0" smtClean="0"/>
              <a:t>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5144"/>
          </a:xfrm>
        </p:spPr>
        <p:txBody>
          <a:bodyPr>
            <a:noAutofit/>
          </a:bodyPr>
          <a:lstStyle/>
          <a:p>
            <a:pPr lvl="0"/>
            <a:r>
              <a:rPr lang="en-GB" sz="2400" dirty="0"/>
              <a:t>Where, if anywhere, </a:t>
            </a:r>
            <a:r>
              <a:rPr lang="en-GB" sz="2400" dirty="0" smtClean="0"/>
              <a:t>are decadal predictions useful – </a:t>
            </a:r>
            <a:r>
              <a:rPr lang="en-GB" sz="2400" dirty="0"/>
              <a:t>in which regions, at what time scales, and for which </a:t>
            </a:r>
            <a:r>
              <a:rPr lang="en-GB" sz="2400" dirty="0" smtClean="0"/>
              <a:t>agricultural drivers</a:t>
            </a:r>
            <a:r>
              <a:rPr lang="en-GB" sz="2400" dirty="0"/>
              <a:t> </a:t>
            </a:r>
            <a:r>
              <a:rPr lang="en-GB" sz="2400" dirty="0" smtClean="0"/>
              <a:t> and  communities?</a:t>
            </a:r>
            <a:endParaRPr lang="en-GB" sz="2400" dirty="0"/>
          </a:p>
          <a:p>
            <a:pPr lvl="0"/>
            <a:r>
              <a:rPr lang="en-GB" sz="2400" dirty="0"/>
              <a:t>At what time horizon does a shift occur from forecasts to </a:t>
            </a:r>
            <a:r>
              <a:rPr lang="en-GB" sz="2400" dirty="0" smtClean="0"/>
              <a:t>scenarios?</a:t>
            </a:r>
            <a:endParaRPr lang="en-GB" sz="2400" dirty="0"/>
          </a:p>
          <a:p>
            <a:pPr lvl="0"/>
            <a:r>
              <a:rPr lang="en-GB" sz="2400" dirty="0"/>
              <a:t>What are the most appropriate </a:t>
            </a:r>
            <a:r>
              <a:rPr lang="en-GB" sz="2400" dirty="0" smtClean="0"/>
              <a:t>analysis and communication methods, </a:t>
            </a:r>
            <a:r>
              <a:rPr lang="en-GB" sz="2400" dirty="0"/>
              <a:t>and what can we </a:t>
            </a:r>
            <a:r>
              <a:rPr lang="en-GB" sz="2400" dirty="0" smtClean="0"/>
              <a:t>adopt </a:t>
            </a:r>
            <a:r>
              <a:rPr lang="en-GB" sz="2400" dirty="0"/>
              <a:t>from the seasonal </a:t>
            </a:r>
            <a:r>
              <a:rPr lang="en-GB" sz="2400" dirty="0" smtClean="0"/>
              <a:t>and </a:t>
            </a:r>
            <a:r>
              <a:rPr lang="en-GB" sz="2400" dirty="0"/>
              <a:t>climate change scenarios communities?</a:t>
            </a:r>
          </a:p>
          <a:p>
            <a:pPr lvl="0"/>
            <a:r>
              <a:rPr lang="en-GB" sz="2400" dirty="0"/>
              <a:t>What kinds of adaptation and risk reduction methods in the agriculture and food sector would be appropriate on these timescales? </a:t>
            </a:r>
            <a:endParaRPr lang="en-GB" sz="2400" dirty="0" smtClean="0"/>
          </a:p>
          <a:p>
            <a:pPr lvl="0"/>
            <a:r>
              <a:rPr lang="en-GB" sz="2400" dirty="0" smtClean="0"/>
              <a:t>Who </a:t>
            </a:r>
            <a:r>
              <a:rPr lang="en-GB" sz="2400" dirty="0"/>
              <a:t>are the beneficiaries of multi-year </a:t>
            </a:r>
            <a:r>
              <a:rPr lang="en-GB" sz="2400" dirty="0" smtClean="0"/>
              <a:t>climate data, what are </a:t>
            </a:r>
            <a:r>
              <a:rPr lang="en-GB" sz="2400" dirty="0"/>
              <a:t>their information </a:t>
            </a:r>
            <a:r>
              <a:rPr lang="en-GB" sz="2400" dirty="0" smtClean="0"/>
              <a:t>needs and to </a:t>
            </a:r>
            <a:r>
              <a:rPr lang="en-GB" sz="2400" dirty="0"/>
              <a:t>what extent can these needs be met</a:t>
            </a:r>
            <a:r>
              <a:rPr lang="en-GB" sz="2400" dirty="0" smtClean="0"/>
              <a:t>?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1332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 to CCAFS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en-GB" sz="2200" dirty="0" smtClean="0"/>
              <a:t>Science integration – climate and climate applications, hydrology, agriculture, policy and planning…</a:t>
            </a:r>
          </a:p>
          <a:p>
            <a:r>
              <a:rPr lang="en-GB" sz="2200" dirty="0" smtClean="0"/>
              <a:t>Development – climate compatible development, disaster risk reduction</a:t>
            </a:r>
          </a:p>
          <a:p>
            <a:r>
              <a:rPr lang="en-GB" sz="2200" dirty="0" smtClean="0"/>
              <a:t>Climate change agenda – critical timescale gap</a:t>
            </a:r>
          </a:p>
          <a:p>
            <a:r>
              <a:rPr lang="en-GB" sz="2200" dirty="0" smtClean="0"/>
              <a:t>Agriculture and food – addresses climate as a driver of production, GDP, livelihoods, and planning agricultural adaptation</a:t>
            </a:r>
          </a:p>
          <a:p>
            <a:r>
              <a:rPr lang="en-GB" sz="2200" dirty="0" smtClean="0"/>
              <a:t>Provide critical information for CG researchers</a:t>
            </a:r>
          </a:p>
          <a:p>
            <a:r>
              <a:rPr lang="en-GB" sz="2200" dirty="0" smtClean="0"/>
              <a:t>Will link to multiple stakeholders – applied research, policy and planning, industry and farmers</a:t>
            </a:r>
          </a:p>
          <a:p>
            <a:r>
              <a:rPr lang="en-GB" sz="2200" dirty="0" smtClean="0"/>
              <a:t>Deliver data - using  state-of-art methods – on CG-relevant climate change and variability on timescales of 1-20 (30) years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5981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255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Decadal Scale Climate Information, Climate Risk Management &amp; Adaptation</vt:lpstr>
      <vt:lpstr>Why?</vt:lpstr>
      <vt:lpstr>What?</vt:lpstr>
      <vt:lpstr>Example Research Questions</vt:lpstr>
      <vt:lpstr>Fit to CCAFS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Filling the Gap: Decadal Scale Climate Impacts and Adaptation</dc:title>
  <dc:creator>mnew</dc:creator>
  <cp:lastModifiedBy>Anita Ghosh</cp:lastModifiedBy>
  <cp:revision>11</cp:revision>
  <dcterms:created xsi:type="dcterms:W3CDTF">2011-06-11T07:14:57Z</dcterms:created>
  <dcterms:modified xsi:type="dcterms:W3CDTF">2011-06-16T09:05:43Z</dcterms:modified>
</cp:coreProperties>
</file>