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60" r:id="rId4"/>
    <p:sldId id="257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2B5E-AD66-4CB0-A2CF-5B6DF8D2984A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994-4894-433A-A5DA-6BA15F322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466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2B5E-AD66-4CB0-A2CF-5B6DF8D2984A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994-4894-433A-A5DA-6BA15F322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084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2B5E-AD66-4CB0-A2CF-5B6DF8D2984A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994-4894-433A-A5DA-6BA15F322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6815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2B5E-AD66-4CB0-A2CF-5B6DF8D2984A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994-4894-433A-A5DA-6BA15F322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71241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2B5E-AD66-4CB0-A2CF-5B6DF8D2984A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994-4894-433A-A5DA-6BA15F322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34808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2B5E-AD66-4CB0-A2CF-5B6DF8D2984A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994-4894-433A-A5DA-6BA15F322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9022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2B5E-AD66-4CB0-A2CF-5B6DF8D2984A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994-4894-433A-A5DA-6BA15F322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0193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2B5E-AD66-4CB0-A2CF-5B6DF8D2984A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994-4894-433A-A5DA-6BA15F322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490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2B5E-AD66-4CB0-A2CF-5B6DF8D2984A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994-4894-433A-A5DA-6BA15F322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11612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2B5E-AD66-4CB0-A2CF-5B6DF8D2984A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994-4894-433A-A5DA-6BA15F322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82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D2B5E-AD66-4CB0-A2CF-5B6DF8D2984A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79C994-4894-433A-A5DA-6BA15F322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835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DD2B5E-AD66-4CB0-A2CF-5B6DF8D2984A}" type="datetimeFigureOut">
              <a:rPr lang="en-GB" smtClean="0"/>
              <a:t>16/06/2011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79C994-4894-433A-A5DA-6BA15F3228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22490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Decadal Scale Climate Information, Climate Risk Management &amp; Adaptation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371600" y="4221088"/>
            <a:ext cx="6400800" cy="1417712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0258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3600" dirty="0" smtClean="0"/>
              <a:t>Why?</a:t>
            </a:r>
            <a:endParaRPr lang="en-GB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Climate risk management is currently focused on timescales of &lt; 1 year and &gt; 20 years</a:t>
            </a:r>
          </a:p>
          <a:p>
            <a:r>
              <a:rPr lang="en-GB" sz="2800" dirty="0" smtClean="0"/>
              <a:t>Many </a:t>
            </a:r>
            <a:r>
              <a:rPr lang="en-GB" sz="2800" dirty="0"/>
              <a:t>policy, planning and investment decisions occur on timescales of 1-20 years</a:t>
            </a:r>
          </a:p>
          <a:p>
            <a:r>
              <a:rPr lang="en-GB" sz="2800" dirty="0"/>
              <a:t>Climate change is </a:t>
            </a:r>
            <a:r>
              <a:rPr lang="en-GB" sz="2800" dirty="0" smtClean="0"/>
              <a:t>accelerating – emerging risks and variability</a:t>
            </a:r>
            <a:endParaRPr lang="en-GB" sz="2800" dirty="0"/>
          </a:p>
          <a:p>
            <a:pPr marL="342900" lvl="1" indent="-342900">
              <a:buFont typeface="Arial" pitchFamily="34" charset="0"/>
              <a:buChar char="•"/>
            </a:pPr>
            <a:r>
              <a:rPr lang="en-GB" dirty="0" smtClean="0"/>
              <a:t>Need to merge adaptation and risk reduction on these “real world” time scales</a:t>
            </a:r>
            <a:endParaRPr lang="en-GB" dirty="0"/>
          </a:p>
          <a:p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412404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Development of “seamless” climate forecasts and scenarios for 1 -&gt; 10 -&gt; 20 year timescales</a:t>
            </a:r>
          </a:p>
          <a:p>
            <a:r>
              <a:rPr lang="en-GB" dirty="0" smtClean="0"/>
              <a:t>Marrying of seasonal and climate change methods, tools and communities</a:t>
            </a:r>
          </a:p>
          <a:p>
            <a:r>
              <a:rPr lang="en-GB" dirty="0" smtClean="0"/>
              <a:t>Merging of data sources – observational, decadal predictions, centennial projections, downscaling</a:t>
            </a:r>
          </a:p>
          <a:p>
            <a:r>
              <a:rPr lang="en-GB" dirty="0" smtClean="0"/>
              <a:t>A focus of extreme events</a:t>
            </a:r>
          </a:p>
          <a:p>
            <a:r>
              <a:rPr lang="en-GB" dirty="0" smtClean="0"/>
              <a:t>Close integration with users in agriculture, water, food security, at multiple levels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8385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 </a:t>
            </a:r>
            <a:r>
              <a:rPr lang="en-GB" dirty="0"/>
              <a:t>R</a:t>
            </a:r>
            <a:r>
              <a:rPr lang="en-GB" dirty="0" smtClean="0"/>
              <a:t>esearch 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25144"/>
          </a:xfrm>
        </p:spPr>
        <p:txBody>
          <a:bodyPr>
            <a:noAutofit/>
          </a:bodyPr>
          <a:lstStyle/>
          <a:p>
            <a:pPr lvl="0"/>
            <a:r>
              <a:rPr lang="en-GB" sz="2400" dirty="0"/>
              <a:t>Where, if anywhere, </a:t>
            </a:r>
            <a:r>
              <a:rPr lang="en-GB" sz="2400" dirty="0" smtClean="0"/>
              <a:t>are decadal predictions useful – </a:t>
            </a:r>
            <a:r>
              <a:rPr lang="en-GB" sz="2400" dirty="0"/>
              <a:t>in which regions, at what time scales, and for which </a:t>
            </a:r>
            <a:r>
              <a:rPr lang="en-GB" sz="2400" dirty="0" smtClean="0"/>
              <a:t>agricultural drivers</a:t>
            </a:r>
            <a:r>
              <a:rPr lang="en-GB" sz="2400" dirty="0"/>
              <a:t> </a:t>
            </a:r>
            <a:r>
              <a:rPr lang="en-GB" sz="2400" dirty="0" smtClean="0"/>
              <a:t> and  communities?</a:t>
            </a:r>
            <a:endParaRPr lang="en-GB" sz="2400" dirty="0"/>
          </a:p>
          <a:p>
            <a:pPr lvl="0"/>
            <a:r>
              <a:rPr lang="en-GB" sz="2400" dirty="0"/>
              <a:t>At what time horizon does a shift occur from forecasts to </a:t>
            </a:r>
            <a:r>
              <a:rPr lang="en-GB" sz="2400" dirty="0" smtClean="0"/>
              <a:t>scenarios?</a:t>
            </a:r>
            <a:endParaRPr lang="en-GB" sz="2400" dirty="0"/>
          </a:p>
          <a:p>
            <a:pPr lvl="0"/>
            <a:r>
              <a:rPr lang="en-GB" sz="2400" dirty="0"/>
              <a:t>What are the most appropriate </a:t>
            </a:r>
            <a:r>
              <a:rPr lang="en-GB" sz="2400" dirty="0" smtClean="0"/>
              <a:t>analysis and communication methods, </a:t>
            </a:r>
            <a:r>
              <a:rPr lang="en-GB" sz="2400" dirty="0"/>
              <a:t>and what can we </a:t>
            </a:r>
            <a:r>
              <a:rPr lang="en-GB" sz="2400" dirty="0" smtClean="0"/>
              <a:t>adopt </a:t>
            </a:r>
            <a:r>
              <a:rPr lang="en-GB" sz="2400" dirty="0"/>
              <a:t>from the seasonal </a:t>
            </a:r>
            <a:r>
              <a:rPr lang="en-GB" sz="2400" dirty="0" smtClean="0"/>
              <a:t>and </a:t>
            </a:r>
            <a:r>
              <a:rPr lang="en-GB" sz="2400" dirty="0"/>
              <a:t>climate change scenarios communities?</a:t>
            </a:r>
          </a:p>
          <a:p>
            <a:pPr lvl="0"/>
            <a:r>
              <a:rPr lang="en-GB" sz="2400" dirty="0"/>
              <a:t>What kinds of adaptation and risk reduction methods in the agriculture and food sector would be appropriate on these timescales? </a:t>
            </a:r>
            <a:endParaRPr lang="en-GB" sz="2400" dirty="0" smtClean="0"/>
          </a:p>
          <a:p>
            <a:pPr lvl="0"/>
            <a:r>
              <a:rPr lang="en-GB" sz="2400" dirty="0" smtClean="0"/>
              <a:t>Who </a:t>
            </a:r>
            <a:r>
              <a:rPr lang="en-GB" sz="2400" dirty="0"/>
              <a:t>are the beneficiaries of multi-year </a:t>
            </a:r>
            <a:r>
              <a:rPr lang="en-GB" sz="2400" dirty="0" smtClean="0"/>
              <a:t>climate data, what are </a:t>
            </a:r>
            <a:r>
              <a:rPr lang="en-GB" sz="2400" dirty="0"/>
              <a:t>their information </a:t>
            </a:r>
            <a:r>
              <a:rPr lang="en-GB" sz="2400" dirty="0" smtClean="0"/>
              <a:t>needs and to </a:t>
            </a:r>
            <a:r>
              <a:rPr lang="en-GB" sz="2400" dirty="0"/>
              <a:t>what extent can these needs be met</a:t>
            </a:r>
            <a:r>
              <a:rPr lang="en-GB" sz="2400" dirty="0" smtClean="0"/>
              <a:t>?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13329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Fit to CCAFS Agenda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Autofit/>
          </a:bodyPr>
          <a:lstStyle/>
          <a:p>
            <a:r>
              <a:rPr lang="en-GB" sz="2200" dirty="0" smtClean="0"/>
              <a:t>Science integration – climate and climate applications, hydrology, agriculture, policy and planning…</a:t>
            </a:r>
          </a:p>
          <a:p>
            <a:r>
              <a:rPr lang="en-GB" sz="2200" dirty="0" smtClean="0"/>
              <a:t>Development – climate compatible development, disaster risk reduction</a:t>
            </a:r>
          </a:p>
          <a:p>
            <a:r>
              <a:rPr lang="en-GB" sz="2200" dirty="0" smtClean="0"/>
              <a:t>Climate change agenda – critical timescale gap</a:t>
            </a:r>
          </a:p>
          <a:p>
            <a:r>
              <a:rPr lang="en-GB" sz="2200" dirty="0" smtClean="0"/>
              <a:t>Agriculture and food – addresses climate as a driver of production, GDP, livelihoods, and planning agricultural adaptation</a:t>
            </a:r>
          </a:p>
          <a:p>
            <a:r>
              <a:rPr lang="en-GB" sz="2200" dirty="0" smtClean="0"/>
              <a:t>Provide critical information for CG researchers</a:t>
            </a:r>
          </a:p>
          <a:p>
            <a:r>
              <a:rPr lang="en-GB" sz="2200" dirty="0" smtClean="0"/>
              <a:t>Will link to multiple stakeholders – applied research, policy and planning, industry and farmers</a:t>
            </a:r>
          </a:p>
          <a:p>
            <a:r>
              <a:rPr lang="en-GB" sz="2200" dirty="0" smtClean="0"/>
              <a:t>Deliver data - using  state-of-art methods – on CG-relevant climate change and variability on timescales of 1-20 (30) years</a:t>
            </a: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859817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101</TotalTime>
  <Words>255</Words>
  <Application>Microsoft Office PowerPoint</Application>
  <PresentationFormat>On-screen Show (4:3)</PresentationFormat>
  <Paragraphs>26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Decadal Scale Climate Information, Climate Risk Management &amp; Adaptation</vt:lpstr>
      <vt:lpstr>Why?</vt:lpstr>
      <vt:lpstr>What?</vt:lpstr>
      <vt:lpstr>Example Research Questions</vt:lpstr>
      <vt:lpstr>Fit to CCAFS Agenda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Filling the Gap: Decadal Scale Climate Impacts and Adaptation</dc:title>
  <dc:creator>mnew</dc:creator>
  <cp:lastModifiedBy>Anita Ghosh</cp:lastModifiedBy>
  <cp:revision>11</cp:revision>
  <dcterms:created xsi:type="dcterms:W3CDTF">2011-06-11T07:14:57Z</dcterms:created>
  <dcterms:modified xsi:type="dcterms:W3CDTF">2011-06-16T09:05:43Z</dcterms:modified>
</cp:coreProperties>
</file>